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春</a:t>
            </a:r>
            <a:endParaRPr lang="ko-KR" altLang="en-US" sz="10000" dirty="0"/>
          </a:p>
        </p:txBody>
      </p:sp>
      <p:sp>
        <p:nvSpPr>
          <p:cNvPr id="4" name="직사각형 3"/>
          <p:cNvSpPr/>
          <p:nvPr/>
        </p:nvSpPr>
        <p:spPr>
          <a:xfrm>
            <a:off x="3995936" y="2348880"/>
            <a:ext cx="11400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雪まつり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339752" y="2348880"/>
            <a:ext cx="11208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ゆき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～ながら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～て　ください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～て　います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メール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がんばって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ください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月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1063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つき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だんご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おんがく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パソコン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夏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1368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なつ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かける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さんぽ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コーヒー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ざっし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そうじ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うたう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一年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4609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いち　ねん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みんな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0999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あき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たくさん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おばさん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どれどれ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見せる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059832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なかなか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おくる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わかる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きんぎょすくい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冬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200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ふゆ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なつやすみ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じてんしゃ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のる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</a:t>
            </a:r>
            <a:r>
              <a:rPr lang="ja-JP" altLang="en-US" dirty="0" smtClean="0"/>
              <a:t>べんとう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お金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572000" y="2348880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かね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入れる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938120" y="2348880"/>
            <a:ext cx="67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人数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23679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にん　ずう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ボタン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あたたかい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りょうきん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きっぷ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406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おつり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2070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55265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はなす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72219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ジュース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7739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花見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275856" y="2348880"/>
            <a:ext cx="23567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はな　　み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すずしい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月見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275856" y="2348880"/>
            <a:ext cx="23022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つき　　み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さむい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191</Words>
  <Application>Microsoft Office PowerPoint</Application>
  <PresentationFormat>화면 슬라이드 쇼(4:3)</PresentationFormat>
  <Paragraphs>68</Paragraphs>
  <Slides>55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55</vt:i4>
      </vt:variant>
    </vt:vector>
  </HeadingPairs>
  <TitlesOfParts>
    <vt:vector size="56" baseType="lpstr">
      <vt:lpstr>Office 테마</vt:lpstr>
      <vt:lpstr>春</vt:lpstr>
      <vt:lpstr>夏</vt:lpstr>
      <vt:lpstr>秋</vt:lpstr>
      <vt:lpstr>冬</vt:lpstr>
      <vt:lpstr>あたたかい</vt:lpstr>
      <vt:lpstr>花見</vt:lpstr>
      <vt:lpstr>すずしい</vt:lpstr>
      <vt:lpstr>月見</vt:lpstr>
      <vt:lpstr>さむい</vt:lpstr>
      <vt:lpstr>雪まつり</vt:lpstr>
      <vt:lpstr>～ながら</vt:lpstr>
      <vt:lpstr>～て　ください</vt:lpstr>
      <vt:lpstr>～て　います</vt:lpstr>
      <vt:lpstr>メール</vt:lpstr>
      <vt:lpstr>がんばって ください</vt:lpstr>
      <vt:lpstr>月</vt:lpstr>
      <vt:lpstr>だんご</vt:lpstr>
      <vt:lpstr>おんがく</vt:lpstr>
      <vt:lpstr>パソコン</vt:lpstr>
      <vt:lpstr>かける</vt:lpstr>
      <vt:lpstr>さんぽ</vt:lpstr>
      <vt:lpstr>コーヒー</vt:lpstr>
      <vt:lpstr>ざっし</vt:lpstr>
      <vt:lpstr>よむ</vt:lpstr>
      <vt:lpstr>そうじ</vt:lpstr>
      <vt:lpstr>うた</vt:lpstr>
      <vt:lpstr>うたう</vt:lpstr>
      <vt:lpstr>一年</vt:lpstr>
      <vt:lpstr>みんな</vt:lpstr>
      <vt:lpstr>たくさん</vt:lpstr>
      <vt:lpstr>おばさん</vt:lpstr>
      <vt:lpstr>とる</vt:lpstr>
      <vt:lpstr>かす</vt:lpstr>
      <vt:lpstr>どれどれ</vt:lpstr>
      <vt:lpstr>見せる</vt:lpstr>
      <vt:lpstr>なかなか</vt:lpstr>
      <vt:lpstr>おくる</vt:lpstr>
      <vt:lpstr>わかる</vt:lpstr>
      <vt:lpstr>きんぎょすくい</vt:lpstr>
      <vt:lpstr>なつやすみ</vt:lpstr>
      <vt:lpstr>まつ</vt:lpstr>
      <vt:lpstr>じてんしゃ</vt:lpstr>
      <vt:lpstr>のる</vt:lpstr>
      <vt:lpstr>おべんとう</vt:lpstr>
      <vt:lpstr>お金</vt:lpstr>
      <vt:lpstr>入れる</vt:lpstr>
      <vt:lpstr>人数</vt:lpstr>
      <vt:lpstr>ボタン</vt:lpstr>
      <vt:lpstr>おす</vt:lpstr>
      <vt:lpstr>りょうきん</vt:lpstr>
      <vt:lpstr>きっぷ</vt:lpstr>
      <vt:lpstr>おつり</vt:lpstr>
      <vt:lpstr>とる</vt:lpstr>
      <vt:lpstr>はなす</vt:lpstr>
      <vt:lpstr>ジュース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25</cp:revision>
  <dcterms:created xsi:type="dcterms:W3CDTF">2017-11-08T00:01:05Z</dcterms:created>
  <dcterms:modified xsi:type="dcterms:W3CDTF">2017-11-22T01:34:12Z</dcterms:modified>
</cp:coreProperties>
</file>